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755716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755716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3288301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a328830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387e3a0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387e3a0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387e3a0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387e3a0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at 3:55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32883010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a32883010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nationalhonorsociety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deali.st/qXWh8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ymannahouse.com/get-involved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ree2teach.org/impact/volunte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downtownrescuemission.org/thrift-store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errimackhall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arlyworks.com/memberships-giving/volunteer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4QL_QhWjOqc" TargetMode="External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November 2025 - 3rd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- NHS Scholarship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25" y="3204825"/>
            <a:ext cx="31275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Part of the application includes an endorsement from Mr. Thomas. If you are interested, get started early.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22" name="Google Shape;122;p22" title="Screenshot 2025-09-25 8.28.5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00" y="178750"/>
            <a:ext cx="3662025" cy="3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5222625" y="3982925"/>
            <a:ext cx="238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nationalhonorsociety.org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EarlyWorks - 12 Nights of Santa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505700"/>
            <a:ext cx="87570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WHEN: December 12th – 23rd beginning at 3pm weekends and week of Christmas, 5pm weekdays</a:t>
            </a:r>
            <a:endParaRPr b="1" sz="18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WHERE: EarlyWorks Children’s Museum</a:t>
            </a:r>
            <a:endParaRPr b="1" sz="18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18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Hosted at EarlyWorks Museum, 12 Nights of Santa is a magical holiday experience for the entire family to enjoy!</a:t>
            </a:r>
            <a:endParaRPr sz="18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b="1" lang="en" sz="1800">
                <a:solidFill>
                  <a:schemeClr val="dk1"/>
                </a:solidFill>
              </a:rPr>
              <a:t>Volunteer as a costumed character or work at ELF stations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1800">
                <a:solidFill>
                  <a:schemeClr val="dk1"/>
                </a:solidFill>
              </a:rPr>
              <a:t>Sign up to volunteer here: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https://earlyworks.com/memberships-giving/volunteer/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1800">
                <a:solidFill>
                  <a:schemeClr val="dk1"/>
                </a:solidFill>
              </a:rPr>
              <a:t>15 or under must be supervised by an adult 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Workshop: Building a Resume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0" y="0"/>
            <a:ext cx="48577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Build a Resume as a Teen</a:t>
            </a:r>
            <a:endParaRPr/>
          </a:p>
        </p:txBody>
      </p:sp>
      <p:sp>
        <p:nvSpPr>
          <p:cNvPr id="183" name="Google Shape;183;p3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Build &amp; host your website for less than $4/month with Hostinger (use code GOHAR for an extra 10% off): https://hostinger.com/gohar&#10;&#10;COME CHAT WITH ME&#10;💬 Need help with homework? Check out my Discord server! https://discord.gg/gohar&#10;&#10;RESOURCES MENTIONED&#10;Resume Template: https://bit.ly/3Sq00ul&#10;Job Search Tracker: https://bit.ly/3WGzpfa&#10;Action Verbs: https://bit.ly/46jFxNu&#10;&#10;NEED HELP WITH COLLEGE APPS?&#10;✏️ Submit your essay: https://nextadmit.com/services/essay/&#10;📝 Submit your college app: https://nextadmit.com/services/colleg...&#10;✍️ Book a writing session: https://nextadmit.com/services/writing/&#10;📞 Book a call: https://nextadmit.com/services/call/&#10;&#10;FOLLOW ME&#10;🎵 TikTok: https://www.tiktok.com/@goharsguide&#10;📸 Instagram: https://www.instagram.com/goharsguide/&#10;📍 Pinterest: https://www.pinterest.com/goharsguide/&#10;&#10;CHAPTERS&#10;0:00 Intro&#10;0:26 The key to getting a job...&#10;3:50 You should also do this&#10;6:18 Time to search&#10;8:28 Time to apply&#10;9:20 Surprise!&#10;11:18 And we wait...&#10;&#10;ABOUT ME&#10;My name is Gohar Khan, and I'm an MIT grad helping you succeed at school. I make videos about study strategies, college applications, and occasionally, my day-to-day life. I want to equip students with the tools, knowledge, and resources they need to realize their academic potential.&#10;&#10;CONTACT&#10;Feel free to reach me via Instagram DMs or by email at support@nextadmit.com. Unfortunately, I may not get to respond to everyone, but I'll do my best!" id="184" name="Google Shape;184;p32" title="how to land your first job (even as a teen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550" y="1268000"/>
            <a:ext cx="6889768" cy="38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1466100" y="1514725"/>
            <a:ext cx="62118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ParentSquare Link: https://www.parentsquare.com/groups/join/nnjxatobtn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978150" y="2121613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1143000" y="28223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form posted on ParentSquare and will close at the end of Refuel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773700" y="4048850"/>
            <a:ext cx="75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Students, if you would like your parents to be included into the ParentSquare, send them the link above.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/>
              <a:t>Students listed below, please come up to the stage </a:t>
            </a:r>
            <a:endParaRPr sz="3022"/>
          </a:p>
        </p:txBody>
      </p:sp>
      <p:sp>
        <p:nvSpPr>
          <p:cNvPr id="199" name="Google Shape;199;p34"/>
          <p:cNvSpPr txBox="1"/>
          <p:nvPr>
            <p:ph idx="2" type="body"/>
          </p:nvPr>
        </p:nvSpPr>
        <p:spPr>
          <a:xfrm>
            <a:off x="406075" y="1460582"/>
            <a:ext cx="84261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Kyler Haverty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Lucy Herndon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Daniel Hso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Samantha Martinez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Amelia Mitchell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Yashri Patel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Fiona Scully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Savannah Velez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Sydney Webb 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